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917" r:id="rId3"/>
    <p:sldId id="905" r:id="rId4"/>
    <p:sldId id="906" r:id="rId5"/>
    <p:sldId id="904" r:id="rId6"/>
    <p:sldId id="907" r:id="rId7"/>
    <p:sldId id="908" r:id="rId8"/>
    <p:sldId id="909" r:id="rId9"/>
    <p:sldId id="903" r:id="rId10"/>
    <p:sldId id="910" r:id="rId11"/>
    <p:sldId id="911" r:id="rId12"/>
    <p:sldId id="912" r:id="rId13"/>
    <p:sldId id="913" r:id="rId14"/>
    <p:sldId id="914" r:id="rId15"/>
    <p:sldId id="915" r:id="rId16"/>
    <p:sldId id="916" r:id="rId17"/>
    <p:sldId id="90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4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FD31-4A08-7FB8-F628-9105C7D4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3787-B8A5-1520-24D4-4DB445233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C10D2-EB60-ADE0-E024-BA680A75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A496-38EF-FB41-67AC-FC25CECA15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7B347-AA93-1D9E-DB1A-85362EE2E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5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C49D-73F0-ED17-89C4-DBE5D75D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" t="9751" b="9963"/>
          <a:stretch/>
        </p:blipFill>
        <p:spPr>
          <a:xfrm>
            <a:off x="119730" y="106222"/>
            <a:ext cx="9135801" cy="92041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46" t="13194" r="2767"/>
          <a:stretch/>
        </p:blipFill>
        <p:spPr>
          <a:xfrm>
            <a:off x="190323" y="1010476"/>
            <a:ext cx="8450001" cy="1186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187842" y="179260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>
            <a:off x="5468730" y="360308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440978" y="383608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581057" y="4938235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3575165" y="3842614"/>
            <a:ext cx="3865813" cy="429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  <a:endCxn id="27" idx="4"/>
          </p:cNvCxnSpPr>
          <p:nvPr/>
        </p:nvCxnSpPr>
        <p:spPr>
          <a:xfrm flipV="1">
            <a:off x="3784058" y="3907110"/>
            <a:ext cx="3692431" cy="824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  <a:stCxn id="17" idx="7"/>
          </p:cNvCxnSpPr>
          <p:nvPr/>
        </p:nvCxnSpPr>
        <p:spPr>
          <a:xfrm>
            <a:off x="3127913" y="4176011"/>
            <a:ext cx="4488654" cy="84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09042" y="4858281"/>
            <a:ext cx="4887786" cy="170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333769" y="4633970"/>
            <a:ext cx="5247288" cy="34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2154794" y="3940159"/>
            <a:ext cx="5233202" cy="1021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  <a:stCxn id="10" idx="7"/>
            <a:endCxn id="27" idx="3"/>
          </p:cNvCxnSpPr>
          <p:nvPr/>
        </p:nvCxnSpPr>
        <p:spPr>
          <a:xfrm flipV="1">
            <a:off x="1391211" y="3896709"/>
            <a:ext cx="6060168" cy="1076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1938711" y="4638408"/>
            <a:ext cx="5642346" cy="3323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879890" y="3868743"/>
            <a:ext cx="6521764" cy="566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213962" y="3907901"/>
            <a:ext cx="6244771" cy="55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  <a:stCxn id="14" idx="7"/>
            <a:endCxn id="29" idx="0"/>
          </p:cNvCxnSpPr>
          <p:nvPr/>
        </p:nvCxnSpPr>
        <p:spPr>
          <a:xfrm>
            <a:off x="1423762" y="4330693"/>
            <a:ext cx="6192806" cy="607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  <a:stCxn id="12" idx="5"/>
            <a:endCxn id="29" idx="1"/>
          </p:cNvCxnSpPr>
          <p:nvPr/>
        </p:nvCxnSpPr>
        <p:spPr>
          <a:xfrm>
            <a:off x="1838054" y="4111622"/>
            <a:ext cx="5753404" cy="837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>
            <a:off x="2206364" y="3803618"/>
            <a:ext cx="5262865" cy="21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  <a:stCxn id="20" idx="5"/>
          </p:cNvCxnSpPr>
          <p:nvPr/>
        </p:nvCxnSpPr>
        <p:spPr>
          <a:xfrm>
            <a:off x="2622250" y="3944224"/>
            <a:ext cx="4958807" cy="98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634906" y="2720889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06" y="2720889"/>
                <a:ext cx="2105448" cy="800219"/>
              </a:xfrm>
              <a:prstGeom prst="rect">
                <a:avLst/>
              </a:prstGeom>
              <a:blipFill>
                <a:blip r:embed="rId5"/>
                <a:stretch>
                  <a:fillRect l="-5780" t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AA039-8087-C188-B283-8DEE82A6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078" y="4299289"/>
            <a:ext cx="231668" cy="243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CD174-E7B2-9A40-0DF4-FA9FF333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37" y="4299288"/>
            <a:ext cx="231668" cy="243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AB35-F0F3-1697-BA3F-21C5CCCAB034}"/>
              </a:ext>
            </a:extLst>
          </p:cNvPr>
          <p:cNvSpPr txBox="1"/>
          <p:nvPr/>
        </p:nvSpPr>
        <p:spPr>
          <a:xfrm>
            <a:off x="5948516" y="2454200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make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548315" y="4171149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15" y="4171149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4BD7E8-A1CB-F227-331C-70860F8DE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342839"/>
                  </p:ext>
                </p:extLst>
              </p:nvPr>
            </p:nvGraphicFramePr>
            <p:xfrm>
              <a:off x="424873" y="4055460"/>
              <a:ext cx="2601795" cy="731520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867265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11891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118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4BD7E8-A1CB-F227-331C-70860F8DE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342839"/>
                  </p:ext>
                </p:extLst>
              </p:nvPr>
            </p:nvGraphicFramePr>
            <p:xfrm>
              <a:off x="424873" y="4055460"/>
              <a:ext cx="2601795" cy="731520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867265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34" t="-1639" r="-935" b="-1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99" t="-103333" r="-20209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408" t="-103333" r="-10352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03333" r="-2797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419060"/>
                  </p:ext>
                </p:extLst>
              </p:nvPr>
            </p:nvGraphicFramePr>
            <p:xfrm>
              <a:off x="4726156" y="4055460"/>
              <a:ext cx="272288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419060"/>
                  </p:ext>
                </p:extLst>
              </p:nvPr>
            </p:nvGraphicFramePr>
            <p:xfrm>
              <a:off x="4726156" y="4055460"/>
              <a:ext cx="272288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4" t="-1639" r="-1119" b="-1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0F9F8FD-0F02-DD77-8212-0B9A33A6B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029107" y="4818080"/>
            <a:ext cx="298730" cy="164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B72E55-B05D-2615-E217-A9556EC69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946635" y="4818080"/>
            <a:ext cx="298730" cy="164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E0ED05-0F8D-0EC4-FE52-57B49FDD9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864163" y="4818080"/>
            <a:ext cx="298730" cy="16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5744949" y="5034632"/>
                <a:ext cx="513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49" y="5034632"/>
                <a:ext cx="513571" cy="369332"/>
              </a:xfrm>
              <a:prstGeom prst="rect">
                <a:avLst/>
              </a:prstGeom>
              <a:blipFill>
                <a:blip r:embed="rId8"/>
                <a:stretch>
                  <a:fillRect r="-4235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4839383" y="5049748"/>
                <a:ext cx="513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383" y="5049748"/>
                <a:ext cx="513571" cy="369332"/>
              </a:xfrm>
              <a:prstGeom prst="rect">
                <a:avLst/>
              </a:prstGeom>
              <a:blipFill>
                <a:blip r:embed="rId9"/>
                <a:stretch>
                  <a:fillRect r="-428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6650515" y="5034632"/>
                <a:ext cx="726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15" y="5034632"/>
                <a:ext cx="726025" cy="369332"/>
              </a:xfrm>
              <a:prstGeom prst="rect">
                <a:avLst/>
              </a:prstGeom>
              <a:blipFill>
                <a:blip r:embed="rId10"/>
                <a:stretch>
                  <a:fillRect t="-10000" r="-16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171ED-8BE1-E337-B84C-B0955C7F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03" y="3006841"/>
            <a:ext cx="298730" cy="16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/>
              <p:nvPr/>
            </p:nvSpPr>
            <p:spPr>
              <a:xfrm>
                <a:off x="676575" y="2904478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75" y="2904478"/>
                <a:ext cx="3714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021C3-461A-25C3-8593-3366DD5DB349}"/>
              </a:ext>
            </a:extLst>
          </p:cNvPr>
          <p:cNvSpPr txBox="1"/>
          <p:nvPr/>
        </p:nvSpPr>
        <p:spPr>
          <a:xfrm>
            <a:off x="6171843" y="1506783"/>
            <a:ext cx="564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columns with text, add an “impossible assignment”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62411" t="-9836" r="-177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7550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AC92-0BCF-0C44-DD78-7EE5DE5F6E5A}"/>
              </a:ext>
            </a:extLst>
          </p:cNvPr>
          <p:cNvSpPr txBox="1"/>
          <p:nvPr/>
        </p:nvSpPr>
        <p:spPr>
          <a:xfrm>
            <a:off x="10080747" y="1540827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7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9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2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3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4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5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6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8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19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718" y="278422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713" y="2564750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987" y="2784224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30868</TotalTime>
  <Words>400</Words>
  <Application>Microsoft Office PowerPoint</Application>
  <PresentationFormat>Widescreen</PresentationFormat>
  <Paragraphs>164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Saja Gherri</cp:lastModifiedBy>
  <cp:revision>160</cp:revision>
  <dcterms:created xsi:type="dcterms:W3CDTF">2021-04-07T15:17:47Z</dcterms:created>
  <dcterms:modified xsi:type="dcterms:W3CDTF">2023-12-15T14:09:50Z</dcterms:modified>
</cp:coreProperties>
</file>